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0" r:id="rId2"/>
    <p:sldId id="266" r:id="rId3"/>
    <p:sldId id="270" r:id="rId4"/>
    <p:sldId id="267" r:id="rId5"/>
    <p:sldId id="268" r:id="rId6"/>
    <p:sldId id="269" r:id="rId7"/>
    <p:sldId id="272" r:id="rId8"/>
    <p:sldId id="271" r:id="rId9"/>
    <p:sldId id="273" r:id="rId10"/>
    <p:sldId id="258" r:id="rId11"/>
    <p:sldId id="264" r:id="rId12"/>
    <p:sldId id="262" r:id="rId13"/>
    <p:sldId id="263" r:id="rId14"/>
    <p:sldId id="256" r:id="rId15"/>
    <p:sldId id="259" r:id="rId16"/>
    <p:sldId id="261" r:id="rId17"/>
    <p:sldId id="257" r:id="rId18"/>
    <p:sldId id="260" r:id="rId19"/>
    <p:sldId id="274" r:id="rId20"/>
    <p:sldId id="276" r:id="rId21"/>
    <p:sldId id="277" r:id="rId22"/>
    <p:sldId id="275" r:id="rId23"/>
    <p:sldId id="279" r:id="rId24"/>
    <p:sldId id="278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4" autoAdjust="0"/>
    <p:restoredTop sz="94660"/>
  </p:normalViewPr>
  <p:slideViewPr>
    <p:cSldViewPr>
      <p:cViewPr varScale="1">
        <p:scale>
          <a:sx n="52" d="100"/>
          <a:sy n="52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iângulo isósceles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iângulo rectângulo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iângulo isósceles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  <p:cxnSp>
        <p:nvCxnSpPr>
          <p:cNvPr id="11" name="Conexão rect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ângulo rectângulo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Conexão rect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8F86095-CA4B-4225-81A0-2F1F1EDDCBC4}" type="datetimeFigureOut">
              <a:rPr lang="pt-PT" smtClean="0"/>
              <a:pPr/>
              <a:t>23-11-2011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t-PT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A7C39BB-1F85-47D3-8649-EDF6B5F191D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advTm="3000">
    <p:dissolve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image" Target="../media/image34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7" Type="http://schemas.openxmlformats.org/officeDocument/2006/relationships/image" Target="../media/image34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ETC\fcutf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571480"/>
            <a:ext cx="2149154" cy="2286016"/>
          </a:xfrm>
          <a:prstGeom prst="rect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571472" y="4643446"/>
            <a:ext cx="4286280" cy="1399032"/>
          </a:xfrm>
          <a:prstGeom prst="rect">
            <a:avLst/>
          </a:prstGeom>
        </p:spPr>
        <p:txBody>
          <a:bodyPr/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2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Mobiliário</a:t>
            </a:r>
            <a:r>
              <a:rPr kumimoji="0" lang="pt-PT" sz="4200" b="1" i="0" u="none" strike="noStrike" kern="1200" cap="none" spc="0" normalizeH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Sénior</a:t>
            </a:r>
            <a:endParaRPr kumimoji="0" lang="pt-PT" sz="4200" b="1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Tm="3000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2008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142984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9426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000108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2771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142984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9455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142984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to1965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071546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to9455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071546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9443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000108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sidenciasmontepio.pt/umbraco/ImageGen.ashx?image=/media/1623/foto9495.jpg&amp;width=600&amp;height=400&amp;constrain=tr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142984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foto9510.jpg&amp;width=600&amp;height=400&amp;constrain=tru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1142984"/>
            <a:ext cx="702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642918"/>
            <a:ext cx="1896276" cy="2273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3286124"/>
            <a:ext cx="2343003" cy="32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14686"/>
            <a:ext cx="4824420" cy="3282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ângulo 5"/>
          <p:cNvSpPr/>
          <p:nvPr/>
        </p:nvSpPr>
        <p:spPr>
          <a:xfrm>
            <a:off x="4175096" y="3244334"/>
            <a:ext cx="793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>
                <a:solidFill>
                  <a:schemeClr val="tx2">
                    <a:lumMod val="25000"/>
                  </a:schemeClr>
                </a:solidFill>
              </a:rPr>
              <a:t>Jack </a:t>
            </a:r>
            <a:endParaRPr lang="pt-PT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4000496" y="642918"/>
            <a:ext cx="827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err="1" smtClean="0">
                <a:solidFill>
                  <a:schemeClr val="tx2">
                    <a:lumMod val="25000"/>
                  </a:schemeClr>
                </a:solidFill>
              </a:rPr>
              <a:t>Gimli</a:t>
            </a:r>
            <a:r>
              <a:rPr lang="pt-PT" b="1" dirty="0" smtClean="0">
                <a:solidFill>
                  <a:schemeClr val="tx2">
                    <a:lumMod val="25000"/>
                  </a:schemeClr>
                </a:solidFill>
              </a:rPr>
              <a:t> </a:t>
            </a:r>
            <a:endParaRPr lang="pt-PT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642918"/>
            <a:ext cx="2327542" cy="22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642918"/>
            <a:ext cx="2285984" cy="2269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ângulo 11"/>
          <p:cNvSpPr/>
          <p:nvPr/>
        </p:nvSpPr>
        <p:spPr>
          <a:xfrm>
            <a:off x="4572000" y="642918"/>
            <a:ext cx="590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smtClean="0">
                <a:solidFill>
                  <a:schemeClr val="tx2">
                    <a:lumMod val="10000"/>
                  </a:schemeClr>
                </a:solidFill>
              </a:rPr>
              <a:t>LUX</a:t>
            </a:r>
            <a:endParaRPr lang="pt-PT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642910" y="2500306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err="1" smtClean="0">
                <a:solidFill>
                  <a:schemeClr val="tx2">
                    <a:lumMod val="10000"/>
                  </a:schemeClr>
                </a:solidFill>
              </a:rPr>
              <a:t>Biaba</a:t>
            </a:r>
            <a:endParaRPr lang="pt-PT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Rectângulo 2"/>
          <p:cNvSpPr/>
          <p:nvPr/>
        </p:nvSpPr>
        <p:spPr>
          <a:xfrm rot="10800000" flipV="1">
            <a:off x="7358081" y="642918"/>
            <a:ext cx="10465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err="1" smtClean="0">
                <a:solidFill>
                  <a:schemeClr val="tx2">
                    <a:lumMod val="10000"/>
                  </a:schemeClr>
                </a:solidFill>
              </a:rPr>
              <a:t>Verner</a:t>
            </a:r>
            <a:endParaRPr lang="pt-PT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4" name="Rectângulo 13"/>
          <p:cNvSpPr/>
          <p:nvPr/>
        </p:nvSpPr>
        <p:spPr>
          <a:xfrm>
            <a:off x="7643834" y="3286124"/>
            <a:ext cx="76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b="1" dirty="0" err="1" smtClean="0">
                <a:solidFill>
                  <a:schemeClr val="tx2">
                    <a:lumMod val="25000"/>
                  </a:schemeClr>
                </a:solidFill>
              </a:rPr>
              <a:t>Gimli</a:t>
            </a:r>
            <a:endParaRPr lang="pt-PT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senior residenc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9" y="1071544"/>
            <a:ext cx="6333719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000108"/>
            <a:ext cx="2584480" cy="1591686"/>
          </a:xfrm>
          <a:prstGeom prst="rect">
            <a:avLst/>
          </a:prstGeom>
          <a:noFill/>
        </p:spPr>
      </p:pic>
      <p:pic>
        <p:nvPicPr>
          <p:cNvPr id="3" name="Imagem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85794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429132"/>
            <a:ext cx="2129859" cy="1500198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429132"/>
            <a:ext cx="2506667" cy="1470276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4429132"/>
            <a:ext cx="2509842" cy="1485417"/>
          </a:xfrm>
          <a:prstGeom prst="rect">
            <a:avLst/>
          </a:prstGeom>
          <a:noFill/>
        </p:spPr>
      </p:pic>
      <p:sp>
        <p:nvSpPr>
          <p:cNvPr id="9" name="CaixaDeTexto 8"/>
          <p:cNvSpPr txBox="1"/>
          <p:nvPr/>
        </p:nvSpPr>
        <p:spPr>
          <a:xfrm>
            <a:off x="1285852" y="35716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Camas </a:t>
            </a:r>
            <a:r>
              <a:rPr lang="pt-PT" b="1" dirty="0" err="1" smtClean="0"/>
              <a:t>geriátricas</a:t>
            </a:r>
            <a:endParaRPr lang="pt-PT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5715008" y="57148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        </a:t>
            </a:r>
            <a:r>
              <a:rPr lang="pt-PT" b="1" dirty="0" smtClean="0"/>
              <a:t>Cabeceiras</a:t>
            </a:r>
            <a:r>
              <a:rPr lang="pt-PT" dirty="0" smtClean="0"/>
              <a:t> </a:t>
            </a:r>
            <a:endParaRPr lang="pt-PT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643438" y="400050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            </a:t>
            </a:r>
            <a:r>
              <a:rPr lang="pt-PT" b="1" dirty="0" smtClean="0"/>
              <a:t>Cunhas</a:t>
            </a:r>
            <a:endParaRPr lang="pt-PT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785786" y="4000504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     Colchões</a:t>
            </a:r>
            <a:endParaRPr lang="pt-PT" b="1" dirty="0"/>
          </a:p>
        </p:txBody>
      </p:sp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00042"/>
            <a:ext cx="230128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71480"/>
            <a:ext cx="194963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1643050"/>
            <a:ext cx="66178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571876"/>
            <a:ext cx="319660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571480"/>
            <a:ext cx="1928826" cy="196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3214686"/>
            <a:ext cx="2452037" cy="296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3786190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714356"/>
            <a:ext cx="184801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agem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714356"/>
            <a:ext cx="188360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714356"/>
            <a:ext cx="2428892" cy="2023199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786190"/>
            <a:ext cx="2139494" cy="2052000"/>
          </a:xfrm>
          <a:prstGeom prst="rect">
            <a:avLst/>
          </a:prstGeom>
          <a:noFill/>
        </p:spPr>
      </p:pic>
      <p:pic>
        <p:nvPicPr>
          <p:cNvPr id="15" name="Imagem 14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3714752"/>
            <a:ext cx="183223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500438"/>
            <a:ext cx="3500462" cy="2624600"/>
          </a:xfrm>
          <a:prstGeom prst="rect">
            <a:avLst/>
          </a:prstGeom>
          <a:noFill/>
        </p:spPr>
      </p:pic>
      <p:pic>
        <p:nvPicPr>
          <p:cNvPr id="3" name="Imagem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857232"/>
            <a:ext cx="34290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 smtClean="0"/>
              <a:t>Mobiliário para capelas</a:t>
            </a:r>
            <a:endParaRPr lang="pt-P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643314"/>
            <a:ext cx="1341438" cy="259080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428868"/>
            <a:ext cx="3702052" cy="250030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000108"/>
            <a:ext cx="6455169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071546"/>
            <a:ext cx="6568417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1071546"/>
            <a:ext cx="6455171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000108"/>
            <a:ext cx="6455171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4" y="1000108"/>
            <a:ext cx="6455173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071546"/>
            <a:ext cx="645517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senior residence 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071546"/>
            <a:ext cx="645517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ia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ia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175</TotalTime>
  <Words>19</Words>
  <Application>Microsoft Office PowerPoint</Application>
  <PresentationFormat>Apresentação no Ecrã (4:3)</PresentationFormat>
  <Paragraphs>12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25" baseType="lpstr">
      <vt:lpstr>Energia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Mobiliário para capelas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balcao</dc:creator>
  <cp:lastModifiedBy>balcao</cp:lastModifiedBy>
  <cp:revision>21</cp:revision>
  <dcterms:created xsi:type="dcterms:W3CDTF">2011-11-22T11:52:58Z</dcterms:created>
  <dcterms:modified xsi:type="dcterms:W3CDTF">2011-11-23T11:44:19Z</dcterms:modified>
</cp:coreProperties>
</file>